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3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64BD81-EC06-4E74-A18B-63899996EA0F}" type="datetimeFigureOut">
              <a:rPr lang="en-CA" smtClean="0"/>
              <a:t>03/12/2012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92A68AD-E78A-4692-94AD-AC4F879B6CC7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5.2 </a:t>
            </a:r>
            <a:br>
              <a:rPr lang="en-CA" dirty="0" smtClean="0"/>
            </a:br>
            <a:r>
              <a:rPr lang="en-CA" dirty="0" smtClean="0"/>
              <a:t>Misrepresenting Data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Scaling the Y-axis </a:t>
            </a:r>
            <a:r>
              <a:rPr lang="en-CA" dirty="0" smtClean="0">
                <a:sym typeface="Wingdings" pitchFamily="2" charset="2"/>
              </a:rPr>
              <a:t> Reduce or Enlarge the increments to “downplay” or “exaggerate” the </a:t>
            </a:r>
            <a:r>
              <a:rPr lang="en-CA" dirty="0" smtClean="0"/>
              <a:t> changes</a:t>
            </a:r>
          </a:p>
          <a:p>
            <a:r>
              <a:rPr lang="en-CA" dirty="0" smtClean="0"/>
              <a:t>Distorting images by changing their sizes in a bar graph or pictograph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How data can be misrepresented: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839c4af37e9fb775237f959e1658ef4eeea9cb"/>
  <p:tag name="ISPRING_RESOURCE_PATHS_HASH_2" val="9bdeb367cf227fcaabec5bcef06b65e9239c25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431</TotalTime>
  <Words>39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Section 5.2  Misrepresenting Data</vt:lpstr>
      <vt:lpstr>How data can be misrepresented: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5.2  Misrepresenting Data</dc:title>
  <dc:creator>Danny Young</dc:creator>
  <cp:lastModifiedBy>Danny Young</cp:lastModifiedBy>
  <cp:revision>19</cp:revision>
  <dcterms:created xsi:type="dcterms:W3CDTF">2012-12-04T01:07:39Z</dcterms:created>
  <dcterms:modified xsi:type="dcterms:W3CDTF">2012-12-04T08:19:26Z</dcterms:modified>
</cp:coreProperties>
</file>